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0" autoAdjust="0"/>
    <p:restoredTop sz="94660"/>
  </p:normalViewPr>
  <p:slideViewPr>
    <p:cSldViewPr snapToGrid="0">
      <p:cViewPr varScale="1">
        <p:scale>
          <a:sx n="45" d="100"/>
          <a:sy n="45" d="100"/>
        </p:scale>
        <p:origin x="7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0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5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3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03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28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283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3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1E7C5-2FB5-4820-87E0-746E5541CE89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AAB02-160D-497B-A7CC-201B4D1F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228601"/>
            <a:ext cx="6255488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</a:t>
            </a:r>
            <a:br>
              <a:rPr lang="en-US" dirty="0" smtClean="0"/>
            </a:br>
            <a:r>
              <a:rPr lang="en-US" dirty="0" smtClean="0"/>
              <a:t>of Brands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0400" y="1314450"/>
            <a:ext cx="3911600" cy="362508"/>
          </a:xfrm>
        </p:spPr>
        <p:txBody>
          <a:bodyPr vert="horz">
            <a:normAutofit fontScale="92500" lnSpcReduction="20000"/>
          </a:bodyPr>
          <a:lstStyle/>
          <a:p>
            <a:pPr marL="274320" indent="-274320">
              <a:buFont typeface="Wingdings 2"/>
              <a:buChar char=""/>
            </a:pPr>
            <a:r>
              <a:rPr lang="en-US" sz="2600" dirty="0"/>
              <a:t>National Brands</a:t>
            </a:r>
            <a:endParaRPr lang="en-US" sz="2600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5791200" y="1657350"/>
            <a:ext cx="3911600" cy="362508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600" dirty="0"/>
              <a:t>Generic Brands</a:t>
            </a:r>
            <a:endParaRPr lang="en-US" sz="2600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1524000" y="4000500"/>
            <a:ext cx="5791200" cy="36250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US" sz="2400" dirty="0"/>
              <a:t>Private Distributor Brands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30400" y="1828800"/>
            <a:ext cx="3860800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8125" indent="-238125">
              <a:buFont typeface="Arial" pitchFamily="34" charset="0"/>
              <a:buChar char="•"/>
            </a:pPr>
            <a:r>
              <a:rPr lang="en-US" sz="2800" dirty="0"/>
              <a:t>Also known as producer brands</a:t>
            </a:r>
          </a:p>
          <a:p>
            <a:pPr marL="238125" indent="-238125">
              <a:buFont typeface="Arial" pitchFamily="34" charset="0"/>
              <a:buChar char="•"/>
            </a:pPr>
            <a:r>
              <a:rPr lang="en-US" sz="2800" dirty="0"/>
              <a:t>Owned by national manufacturers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4400" y="2114550"/>
            <a:ext cx="4267200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8125" indent="-238125">
              <a:buFont typeface="Arial" pitchFamily="34" charset="0"/>
              <a:buChar char="•"/>
            </a:pPr>
            <a:r>
              <a:rPr lang="en-US" sz="2800" dirty="0"/>
              <a:t>Do not carry a company identity</a:t>
            </a:r>
          </a:p>
          <a:p>
            <a:pPr marL="238125" indent="-238125">
              <a:buFont typeface="Arial" pitchFamily="34" charset="0"/>
              <a:buChar char="•"/>
            </a:pPr>
            <a:r>
              <a:rPr lang="en-US" sz="2800" dirty="0"/>
              <a:t>Packaging describes item</a:t>
            </a:r>
          </a:p>
          <a:p>
            <a:pPr marL="238125" indent="-238125">
              <a:buFont typeface="Arial" pitchFamily="34" charset="0"/>
              <a:buChar char="•"/>
            </a:pPr>
            <a:r>
              <a:rPr lang="en-US" sz="2800" dirty="0"/>
              <a:t>Less expensive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30400" y="4514851"/>
            <a:ext cx="4267200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38125" indent="-238125">
              <a:buFont typeface="Arial" pitchFamily="34" charset="0"/>
              <a:buChar char="•"/>
            </a:pPr>
            <a:r>
              <a:rPr lang="en-US" sz="2800" dirty="0"/>
              <a:t>Known as private brands, store brands, or private labels</a:t>
            </a:r>
          </a:p>
        </p:txBody>
      </p:sp>
      <p:pic>
        <p:nvPicPr>
          <p:cNvPr id="1026" name="Picture 2" descr="http://www.westernsafety.com/north2009/northfirstaid2009/northFA09pg81-NationalBrandAnalges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2" y="4514851"/>
            <a:ext cx="3839633" cy="1615679"/>
          </a:xfrm>
          <a:prstGeom prst="rect">
            <a:avLst/>
          </a:prstGeom>
          <a:noFill/>
        </p:spPr>
      </p:pic>
      <p:pic>
        <p:nvPicPr>
          <p:cNvPr id="1028" name="Picture 4" descr="http://images.allegrocentral.com/BE/09/Generic-Aspirin-81-mg-192190-Aspirin-81-mg-192190-PRODUCT-MEDIUM_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2400" y="4572001"/>
            <a:ext cx="3352800" cy="1885951"/>
          </a:xfrm>
          <a:prstGeom prst="rect">
            <a:avLst/>
          </a:prstGeom>
          <a:noFill/>
        </p:spPr>
      </p:pic>
      <p:pic>
        <p:nvPicPr>
          <p:cNvPr id="1030" name="Picture 6" descr="http://www.scanavert.com/api/picture.php?upc=00077890896204&amp;width=150&amp;height=1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743450"/>
            <a:ext cx="3124200" cy="2114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365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Branding Strategies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600200"/>
            <a:ext cx="17025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Brand Extension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1981200"/>
            <a:ext cx="165147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Brand Licensing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24600" y="1676400"/>
            <a:ext cx="14626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Mixed Brands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53401" y="1981200"/>
            <a:ext cx="133889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Co-Branding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2"/>
          </p:cNvCxnSpPr>
          <p:nvPr/>
        </p:nvCxnSpPr>
        <p:spPr>
          <a:xfrm>
            <a:off x="2756292" y="1969532"/>
            <a:ext cx="63109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029200" y="2362200"/>
            <a:ext cx="6686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010400" y="2057400"/>
            <a:ext cx="6686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8991600" y="2362200"/>
            <a:ext cx="6686" cy="6974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5000" y="2667000"/>
            <a:ext cx="1905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Uses an existing brand name to promote a new or improved product in a company’s product line</a:t>
            </a:r>
            <a:endParaRPr lang="en-US" dirty="0"/>
          </a:p>
        </p:txBody>
      </p:sp>
      <p:pic>
        <p:nvPicPr>
          <p:cNvPr id="2050" name="Picture 2" descr="http://coolcanucks.ca/wp-content/uploads/2009/11/oceanspray.coolcanucks.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873010"/>
            <a:ext cx="2362200" cy="198499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191000" y="3048000"/>
            <a:ext cx="1905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Legally allows another company to use a brand, brand mark, or trade character for a fee</a:t>
            </a:r>
            <a:endParaRPr lang="en-US" dirty="0"/>
          </a:p>
        </p:txBody>
      </p:sp>
      <p:pic>
        <p:nvPicPr>
          <p:cNvPr id="2052" name="Picture 4" descr="http://blogs-images.forbes.com/kashmirhill/files/2012/02/300px-Target_logo.svg_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5257801"/>
            <a:ext cx="893536" cy="118840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324600" y="2743201"/>
            <a:ext cx="19050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Offers a combination of manufacturer, private distributor, and generic brands to customers</a:t>
            </a:r>
            <a:endParaRPr lang="en-US" dirty="0"/>
          </a:p>
        </p:txBody>
      </p:sp>
      <p:pic>
        <p:nvPicPr>
          <p:cNvPr id="2054" name="Picture 6" descr="http://s.shld.net/is/image/Sears/09579831000-1?hei=800&amp;op_sharpen=1&amp;op_usm=0.9%2C0.5%2C0%2C0&amp;resMode=sharp&amp;wid=8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1" y="5034200"/>
            <a:ext cx="1371601" cy="1823801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8534400" y="3048000"/>
            <a:ext cx="1905000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Combines one or more brands in the manufacture of a product or delivery of service</a:t>
            </a:r>
            <a:endParaRPr lang="en-US" dirty="0"/>
          </a:p>
        </p:txBody>
      </p:sp>
      <p:pic>
        <p:nvPicPr>
          <p:cNvPr id="2056" name="Picture 8" descr="http://2.bp.blogspot.com/_s--n1TR94Vs/TQovvC3bOMI/AAAAAAAAQxA/VBJ7QpASkyM/s1600/sugar-free-apricot-jam-kalynskitch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88666" y="4970912"/>
            <a:ext cx="1350733" cy="15822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7332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14" grpId="0" animBg="1"/>
      <p:bldP spid="15" grpId="0" animBg="1"/>
      <p:bldP spid="17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 2</vt:lpstr>
      <vt:lpstr>Office Theme</vt:lpstr>
      <vt:lpstr>Types of Brands</vt:lpstr>
      <vt:lpstr>Branding Strategies</vt:lpstr>
    </vt:vector>
  </TitlesOfParts>
  <Company>City of Marlborough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Brands</dc:title>
  <dc:creator>Jennifer Belisle</dc:creator>
  <cp:lastModifiedBy>Jennifer Belisle</cp:lastModifiedBy>
  <cp:revision>1</cp:revision>
  <dcterms:created xsi:type="dcterms:W3CDTF">2015-12-07T15:38:27Z</dcterms:created>
  <dcterms:modified xsi:type="dcterms:W3CDTF">2015-12-07T15:38:53Z</dcterms:modified>
</cp:coreProperties>
</file>