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9C2984-65F8-4A0B-8588-13EBBA98002B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A6087B-8C33-4268-8595-97D392E297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93606"/>
            <a:ext cx="7924800" cy="527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Ireland</a:t>
            </a:r>
            <a:br>
              <a:rPr lang="en-US" dirty="0" smtClean="0"/>
            </a:br>
            <a:r>
              <a:rPr lang="en-US" dirty="0" smtClean="0"/>
              <a:t>CLEAN AND GREEN</a:t>
            </a:r>
            <a:endParaRPr lang="en-US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gABAQEBAQEBAAAAAAAAAAAAAAcCBQQDBv/EADkQAQAAAwMIBwgCAQUAAAAAAAABAgMEBbEHFDEzNFNz0RM1coGSorIRFUFRUlSToUJhIhIhIzJD/8QAGwEBAAMBAQEBAAAAAAAAAAAAAAQFBgIHAQP/xAAmEQEAAgECBgMAAwEAAAAAAAAAAQIyBYEDERMxcbESNFEEFGEi/9oADAMBAAIRAxEAPwD87Sp0+ik/45P+sP4w+TXR093J4YFLVU+zDBtDYqZnmx0dPdyeGB0dPdyeGDY+PnOWOjp7uTwwOjp7uTwwbA5yx0dPdyeGB0dPdyeGDYHOWOjp7uTwwOjp7uTwwbA5yx0dPdyeGCkZJLLZ6lnvLpLPSm9k9P2f6pIR+EydKXkg2e8+JTwmfpw8k/TZn+zXf0/d5hY/tKH45eRmFj+0ofjl5PQJLTvPmFj+0ofjl5GYWP7Sh+OXk9ADz5hY/tKH45eRmFj+0ofjl5PQA8+YWP7Sh+OXkZhY/tKH45eT0APPmFj+0ofjl5GYWP7Sh+OXk9ADnXlYbJC77VGFloe3oZ//ADl+Uf6SmFno+zU0/BBXrz6utXBn9MUlhoZzXJmL03aLRIiaX8w+eb0dzT8EDN6O5p+CD6Ci5yvPjH4+eb0dzT8EDN6O5p+CD6Bzk+Mfj55vR3NPwQM3o7mn4IPoHOT4x+Pnm9Hc0/BAzejuafgg+gc5PjH4+eb0dzT8EDN6O5p+CD6Bzk+MfjiW+jSha5/ZSp/D+MPlAbvDa6ndhAT6TPxhBvEfKXJpaqn2YYNsUtVT7MMG2k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FpWij0Un+f8YfCPyazij9f6iDT8nkU8GvMzij9f6iZxR+v9RA5PnRqZxR+v9RM4o/X+ogcjo1M4o/X+omcUfr/AFEDkdGpnFH6/wBRM4o/X+ogcjo1M4o/X+oqNknvCyULPeXS1vZ7Z6fs/wAYx+E39A74cf8ASZ/A4cV/kVnz6fvvfFg3/km5Hviwb/yTcgSGiPfFg3/km5Hviwb/AMk3IAPfFg3/AJJuR74sG/8AJNyAD3xYN/5JuR74sG/8k3IAPfFg3/km5Hviwb/yTcgB57xvewzXfaYQr/7xoz/wm+Uf6SuFts288seQKHWOHF7U5/6vdI4k0rfl/hntm3nljyM9s288seQKfoVXHXsZ7Zt55Y8jPbNvPLHkB0KnXsZ7Zt55Y8jPbNvPLHkB0KnXsZ7Zt55Y8jPbNvPLHkB0KnXsZ7Zt55Y8jPbNvPLHkB0KnXs5NvtVCNrnjCp8vhH5QATKcKvxhDtxbfKX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gABAQEBAQEBAAAAAAAAAAAAAAcCBQQDBv/EADkQAQAAAwMIBwgCAQUAAAAAAAABAgMEBbEHFDEzNFNz0RM1coGSorIRFUFRUlSToUJhIhIhIzJD/8QAGwEBAAMBAQEBAAAAAAAAAAAAAAQFBgIHAQP/xAAmEQEAAgECBgMAAwEAAAAAAAAAAQIyBYEDERMxcbESNFEEFGEi/9oADAMBAAIRAxEAPwD87Sp0+ik/45P+sP4w+TXR093J4YFLVU+zDBtDYqZnmx0dPdyeGB0dPdyeGDY+PnOWOjp7uTwwOjp7uTwwbA5yx0dPdyeGB0dPdyeGDYHOWOjp7uTwwOjp7uTwwbA5yx0dPdyeGCkZJLLZ6lnvLpLPSm9k9P2f6pIR+EydKXkg2e8+JTwmfpw8k/TZn+zXf0/d5hY/tKH45eRmFj+0ofjl5PQJLTvPmFj+0ofjl5GYWP7Sh+OXk9ADz5hY/tKH45eRmFj+0ofjl5PQA8+YWP7Sh+OXkZhY/tKH45eT0APPmFj+0ofjl5GYWP7Sh+OXk9ADnXlYbJC77VGFloe3oZ//ADl+Uf6SmFno+zU0/BBXrz6utXBn9MUlhoZzXJmL03aLRIiaX8w+eb0dzT8EDN6O5p+CD6Ci5yvPjH4+eb0dzT8EDN6O5p+CD6Bzk+Mfj55vR3NPwQM3o7mn4IPoHOT4x+Pnm9Hc0/BAzejuafgg+gc5PjH4+eb0dzT8EDN6O5p+CD6Bzk+MfjiW+jSha5/ZSp/D+MPlAbvDa6ndhAT6TPxhBvEfKXJpaqn2YYNsUtVT7MMG2k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Jpaqn2YYNsUtVT7MMG2leMz3AAAAAAAAFLyQbPefEp4TJopeSDZ7z4lPCZ3w8oTtN+zXf0oYCU1AAAAAAAADzXn1dauDP6YpLDQrV59XWrgz+mKSw0M5rudN2j0PC/mABQrwAAAAAAABx7w2up3YQC8Nrqd2EBPpjCBfKXFpWij0Un+f8YfCPyazij9f6iDT8nkU8GvMzij9f6iZxR+v9RA5PnRqZxR+v9RM4o/X+ogcjo1M4o/X+omcUfr/AFEDkdGpnFH6/wBRM4o/X+ogcjo1M4o/X+oqNknvCyULPeXS1vZ7Z6fs/wAYx+E39A74cf8ASZ/A4cV/kVnz6fvvfFg3/km5Hviwb/yTcgSGiPfFg3/km5Hviwb/AMk3IAPfFg3/AJJuR74sG/8AJNyAD3xYN/5JuR74sG/8k3IAPfFg3/km5Hviwb/yTcgB57xvewzXfaYQr/7xoz/wm+Uf6SuFts288seQKHWOHF7U5/6vdI4k0rfl/hntm3nljyM9s288seQKfoVXHXsZ7Zt55Y8jPbNvPLHkB0KnXsZ7Zt55Y8jPbNvPLHkB0KnXsZ7Zt55Y8jPbNvPLHkB0KnXsZ7Zt55Y8jPbNvPLHkB0KnXs5NvtVCNrnjCp8vhH5QATKcKvxhDtxbfKX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4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Invented for Ireland b/c of their high litter rate</a:t>
            </a:r>
          </a:p>
          <a:p>
            <a:r>
              <a:rPr lang="en-US" dirty="0" smtClean="0"/>
              <a:t>Easy to promote- obvious litter problem</a:t>
            </a:r>
          </a:p>
          <a:p>
            <a:r>
              <a:rPr lang="en-US" dirty="0" smtClean="0"/>
              <a:t>Eventually adaptation- other nations who struggle with litter</a:t>
            </a:r>
          </a:p>
          <a:p>
            <a:r>
              <a:rPr lang="en-US" dirty="0" smtClean="0"/>
              <a:t>Adapted to their climates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19716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993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Eventually companies may begin to create their own version of this soil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US will lose money- cheaper to get from own country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Little to none competition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 will be only suppliers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Since product is so necessary to Ireland’s environment, US can raise prices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Showing the necessity to Ireland 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Competition,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Advantages,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Obstacles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53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Crops and tourism is important to Ireland</a:t>
            </a:r>
          </a:p>
          <a:p>
            <a:r>
              <a:rPr lang="en-US" dirty="0" smtClean="0"/>
              <a:t>Wildlife being killed</a:t>
            </a:r>
          </a:p>
          <a:p>
            <a:r>
              <a:rPr lang="en-US" dirty="0" smtClean="0"/>
              <a:t>100 million spent on littler clean up- soil more cost effective </a:t>
            </a:r>
          </a:p>
          <a:p>
            <a:r>
              <a:rPr lang="en-US" dirty="0" smtClean="0"/>
              <a:t>GO GREEN!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5286375" cy="276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2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elected to a 7 year term and cannot serve for me than 2 terms</a:t>
            </a:r>
          </a:p>
          <a:p>
            <a:r>
              <a:rPr lang="en-US" dirty="0" smtClean="0"/>
              <a:t>Michael D. Higgins is currently president</a:t>
            </a:r>
          </a:p>
          <a:p>
            <a:r>
              <a:rPr lang="en-US" dirty="0" smtClean="0"/>
              <a:t>8 regional authorities nominated</a:t>
            </a:r>
          </a:p>
          <a:p>
            <a:r>
              <a:rPr lang="en-US" dirty="0"/>
              <a:t>N</a:t>
            </a:r>
            <a:r>
              <a:rPr lang="en-US" dirty="0" smtClean="0"/>
              <a:t>eutral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Politics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95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3609"/>
            <a:ext cx="15367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533400" cy="81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 laws; rights of consumer protected by Irish and EU laws</a:t>
            </a:r>
          </a:p>
          <a:p>
            <a:r>
              <a:rPr lang="en-US" dirty="0" smtClean="0"/>
              <a:t>Competition laws; outlaw abuse of dominance, control mergers, acquisitions, joint ventures</a:t>
            </a:r>
          </a:p>
          <a:p>
            <a:r>
              <a:rPr lang="en-US" dirty="0" smtClean="0"/>
              <a:t>Employment laws; part-time and full-time employees treated equally, workplace safety, unions, codes of conduct</a:t>
            </a:r>
          </a:p>
          <a:p>
            <a:r>
              <a:rPr lang="en-US" dirty="0" smtClean="0"/>
              <a:t>Licenses and obligations vary however all ensure smoothness and fairness in business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3764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Laws and Obligations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559"/>
            <a:ext cx="1219200" cy="13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41677"/>
            <a:ext cx="51472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9511"/>
            <a:ext cx="41550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728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debt: about $130 billion</a:t>
            </a:r>
          </a:p>
          <a:p>
            <a:r>
              <a:rPr lang="en-US" dirty="0" smtClean="0"/>
              <a:t>Unemployment rate: approximately 15%</a:t>
            </a:r>
          </a:p>
          <a:p>
            <a:r>
              <a:rPr lang="en-US" dirty="0" smtClean="0"/>
              <a:t>Gross domestic product: $272.3 billion</a:t>
            </a:r>
          </a:p>
          <a:p>
            <a:r>
              <a:rPr lang="en-US" dirty="0" smtClean="0"/>
              <a:t>Unhealthy- recession </a:t>
            </a:r>
          </a:p>
          <a:p>
            <a:r>
              <a:rPr lang="en-US" dirty="0" smtClean="0"/>
              <a:t>Use of the euro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73" y="346364"/>
            <a:ext cx="210693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39" y="4191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19" y="3505200"/>
            <a:ext cx="4048432" cy="299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Grains like wheat and barely</a:t>
            </a:r>
          </a:p>
          <a:p>
            <a:r>
              <a:rPr lang="en-US" dirty="0" smtClean="0"/>
              <a:t>Vegetables; potatoes, sprouts, cabbage, cauliflower, carrots, turnips</a:t>
            </a:r>
          </a:p>
          <a:p>
            <a:r>
              <a:rPr lang="en-US" dirty="0" smtClean="0"/>
              <a:t>Fruits; apples, plums, pears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Crops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2057400"/>
            <a:ext cx="8229600" cy="2590800"/>
          </a:xfrm>
        </p:spPr>
        <p:txBody>
          <a:bodyPr/>
          <a:lstStyle/>
          <a:p>
            <a:r>
              <a:rPr lang="en-US" dirty="0" smtClean="0"/>
              <a:t>850 native flowering plants</a:t>
            </a:r>
          </a:p>
          <a:p>
            <a:r>
              <a:rPr lang="en-US" dirty="0" smtClean="0"/>
              <a:t>EPA ( Environmental Protection Agency) </a:t>
            </a:r>
          </a:p>
          <a:p>
            <a:pPr lvl="1"/>
            <a:r>
              <a:rPr lang="en-US" dirty="0" smtClean="0"/>
              <a:t>front line of environmental protection and policing</a:t>
            </a:r>
            <a:endParaRPr lang="en-US" dirty="0"/>
          </a:p>
          <a:p>
            <a:r>
              <a:rPr lang="en-US" dirty="0" smtClean="0"/>
              <a:t>Environmental concern: large littler problem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4" name="AutoShape 2" descr="data:image/jpeg;base64,/9j/4AAQSkZJRgABAQAAAQABAAD/2wCEAAkGBhQQEBQUEhQTFRQTGR0WGRgXEhMcGhwaIBYdGhwYGBYaGycfFxojHRQYHzAgIzMpLywvFR4xNTEqNTIsLCkBCQoKDgwOGg8PGDQkHyQtLzU1Ni81LioyLjU1NCwsLCwwNTA1LCw1Ly81LCksLC0sLzQqNCwsLDAsKSwsKiwsKv/AABEIAGoAnQMBIgACEQEDEQH/xAAbAAEBAAMBAQEAAAAAAAAAAAAABgQFBwIDAf/EAEAQAAIBAgQDBQUEBwcFAAAAAAECAAMRBAUSIQYxQRNRYXGBByIykaEUI1KxFUJicoLB8DVzkrPC0dIWJWOisv/EABkBAQADAQEAAAAAAAAAAAAAAAABAwQCBf/EAC8RAAIBAgMFBwMFAAAAAAAAAAECAAMRBBIhFDFBUVITImFxobHBIzIzQoGR0fD/2gAMAwEAAhEDEQA/AO4xERERERERNTxA+J0qMKoJYkMxI90dLX2k6/D2YG5Nc3PTtmH5C07C34zLVxDI2VUJlxE51WrZhhPeY1NI6kh1/nabjIuOhVbRXCoTyYX0nwIPLz5eUk0zvEqTH0y2RwVPjK2IiVzfERERERERERERERERERERERERETGzDFGlTZwurSL21AbdbE7XtNRS4pOI2wtPW1t9bqoHmt9TenzkhSZU9ZEOUnWUETQvl2LqC9TErSHUUk/1MbzXPhipumIx1U99NLr8yNPynWXxlTYgr+g+n9yvIkZxhwqgptXogKV3dRyI7wOhEwa+LxyNen9rI/8AJTB/+QRPzNOKMSKTUq9NV7RbC4Ia3InTfr6TtVIOhmHEYmlVQq6kftKPgzNGr4f3zdqZ0X7xYEE+O9vSb+S/s+UDDMQQSXNx3bAD/eVErf7jN+EYtRUnlERE5mmIiIiIiIiIiIiIiIiJ5qVAoJJsALk+E9RESf8A0c+NIevdKHNKQ2LdzVD0/djM+DKNWzU70XHIpy9R/MWlBE6zHhM5w1Nh3xcnj/viR5wuZUNlZa6+Ok+nvWP1nr9O5gNjhQT+63/O0rok5+YleykfbUYevvJD7VmVbYU0ojvsB+ZJn3yvgoB+0xL9s9723038b7t5cpiZ/wC06hh2KUlNZ12JDAID3at7+gmow3tgOr7zDjT+zUN/kRv9JpFCswuq2mMthVf6jliOeo9NJZY3IbVBWw9qdVeYGyOPwuB+c2OCxJqICUZG5FW5gjx5EdxHOYuSZ9RxlPXRa4GxB2ZT3MOk++ZZnTw1M1KrBUXqfyA6nwmYhr5SNZ6KBB31Oh/jzmVE5xjva+NVqNAsO93sT/CAbfOZmT+1ijUYLXpmjfbUG1L67Aj6y44SqBfLKhjqBOXNLuJ5RwwBBBB3BB2I7wZo+JOM6GB2clqhFxTW17d5PJR5yhUZjZRrNL1FRczGwm+icyPtgbVcYZdP96b/AD02m9wftQwr0md9aMtrpYEm5tdTyYfWXthaq71mZMdQY2DfEsImFk+bpi6K1qWrQ17ahY7Eg7eYmbM5BBsZrUhhcRERIkxERERERERJL2l522GwmlDZ6x0XHMLa7W9NvWVsgfa9gy2Ho1ByRyD/ABDY/NfrNGGANVQZlxjMtBivKfbgHgqlToJXrIr1ag1DUAQinlYHa9t7+PzyOK+Jsvpq1OqqV2tbQiqSP4+SH1vNtwpmCYrA0iLEaBTYdxC6SD/XIiaXKfZdhqTFqpNXclVOygX2BA+I279vCW51NRmqk3HASjs2FJVoAWI1JkbwI1cY0PhqVQ0i2lxe4CE8mc2BI5jrtNhxbWfMc0XCK1kpto8AbXqOR3gAj+HxnR8tx1FmqUqJW9AhWVQAFJF9gPUeYM5fgMzXD57UdzZTWqISemq4B8r2+s0JUNR2cLYgaTHUpClTWmWuC2vzOm5Tw9QwqBaVNRbmxALHxZuZmq4t4Ko4ukxRFSsoJVlAFz+FrcweXhKeY2Y49aFJ6rkBUBY/7eZ5es89ajhswOs9d6VMoVYaTnvs+4pNLC4lKlz9mQ1FB7t7p/it/imHwNw9+ka9XE4q7qG5Hkznff8AZAtt5dJh8I5a+JpZg6j4qRA8WLa9P/r9ZQ+yPM1NKrQuA4btAOpUgA/IqPnPSq9wVGTfpPGofUNJam7W3jLpcvphdAppp/DoW3ytacx9pPB6YcLiKC6UY6XQcgTuGXuBsRbynVpD+1fM1TCrRuNdVgbdyqbk/Ow+cx4V2FUAcZ6OOpoaLFhu3TY+zb+zaPm/+Y0p5Mezb+zaPm/+Y0p5VX/K3mZdhvwp5D2iIiUzRERERERERExswy9MRSelUF0cWI/mO4jneZMSQbaiQQCLGcorcNZhldVnwhapTP4FDXHc9Pv8R9Iq8TZtih2aUnS+xKUWU+rsbL57Tq8TXtV9WQE855+w20RyBykfwJwW2C1VazXq1BYqCdIF77n9Zr9ekhMVkbYzNMTRRgrF6rAnlcG9j3X752uct4bP/f6371b+ctoVmYu532lOJw6KKdIDTNPjh82zXLx2TU2dV2XVTNQW/ZdTe3gTPL5dmebMBWDU6QN/eXQg8QvxOfn5idaiV7XbUIL85dsN+61QleU12Q5HTwdBaVPkNyTzZurH+trCRPE3ANalXOJwBIN9RRTZlPUp0IP4fz5To8ShK7oxbnv8Zoq4anUQIRa263Ccq/6yzUDszRbXyv8AZn1fL4fpMZ+Asfi1evWP3ptZXYajv16IAOn0E69Ev2vL9igTOcBn0qOWE0fBmVVMLgqdKqAHUtcAgjdyRv5GbyImRmLMWPGbkQIoUcIiInM7nzxFdaaM7GyqCxO+wAuTt4CecLi1qLqXUB+0jqfk4Bt4z5ZthzUw9VF3Z6bqN+pUgb+ZmkxeTVKtNR2bjTTrLapW1HWyroOrUeoNu60sVVI1Mpd2U6C8o61XSpYgkKCbAEnYdANyfAT0GuL/AJyexGTVmNYX9003NMa9+1enpIPcAQSP73wnmrkr6i5p9perqZNY95OxCgbm1g92sfPnJyLzkGo3TKSJM4bIaoamzWLJ2HvayfhDCpa/gQPGeMPw7UUowUBh2RJ173D1dZ8fdZB42t0k9mvVI7V+mVF55FYFitxqABI6gG9j66T8pMYDh6ppQVFJs6GoCyaW006gLAL8Vyy31bmwuNoo5PVpqbUVd2oImoshsVZ9QNyLkoy26e7vaOzXqgVX0OWUn2pe00frFdfLpcDn5mYiYvDiuUAUVb6b9kwu2jWV7TTYtpN7XvMHJMuq0nTWpsFqr8Se6DW1pcDa2nay8rWnqvkRdsS51EsSaS6/ducOtPVYcmvqFzyjKoJF4zuQDl4ze3nijXV1DKQVbcEcjJynkVRaiWUWBpEPr+BVU9olr3Oslu++vflMZeH6uiimhlVAVIRqV9V1IqqSdtlIv8Q7o7NeqR2r9MrKtdUF2IAuBv3khQPUkD1n4lcFmFmGkgXKkA3F/dJ2bn067SdxGTMyVA1EO/aipr1p94orh9IudiKfu2NgLW5RjsoqtUduz1U25U+0UWPYqobnb3SCPW4vAReck1X6ffxlNPhXxyI6IzANVJCDfcgXP0HWaTD5JUWsjtYstRCW1blBhdDehqW26857zrKa1WqaiEDslQ0wbe8wqa23/U+BVv1uZARb2vJNR8twut5v7xeRT5fUepURLF7OWYPfWPtKtpa+ynQClj3Ecpmnh9yospuqe7qdQVbt9dhpOkWXlbkNp0aQG9pyKzHcsqIkrjaD0EeoU++SoaitrH33vsRTsDf4G02PK23KUGWYU0qKITcqoBPe3U+puZwyAC95YlQsbWmVERK5bERERERERERERERERERERERERERERERERERERP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QEBQUEhQTFRQTGR0WGRgXEhMcGhwaIBYdGhwYGBYaGycfFxojHRQYHzAgIzMpLywvFR4xNTEqNTIsLCkBCQoKDgwOGg8PGDQkHyQtLzU1Ni81LioyLjU1NCwsLCwwNTA1LCw1Ly81LCksLC0sLzQqNCwsLDAsKSwsKiwsKv/AABEIAGoAnQMBIgACEQEDEQH/xAAbAAEBAAMBAQEAAAAAAAAAAAAABgQFBwIDAf/EAEAQAAIBAgQDBQUEBwcFAAAAAAECAAMRBAUSIQYxQRNRYXGBByIykaEUI1KxFUJicoLB8DVzkrPC0dIWJWOisv/EABkBAQADAQEAAAAAAAAAAAAAAAABAwQCBf/EAC8RAAIBAgMFBwMFAAAAAAAAAAECAAMRBBIhFDFBUVITImFxobHBIzIzQoGR0fD/2gAMAwEAAhEDEQA/AO4xERERERERNTxA+J0qMKoJYkMxI90dLX2k6/D2YG5Nc3PTtmH5C07C34zLVxDI2VUJlxE51WrZhhPeY1NI6kh1/nabjIuOhVbRXCoTyYX0nwIPLz5eUk0zvEqTH0y2RwVPjK2IiVzfERERERERERERERERERERERERETGzDFGlTZwurSL21AbdbE7XtNRS4pOI2wtPW1t9bqoHmt9TenzkhSZU9ZEOUnWUETQvl2LqC9TErSHUUk/1MbzXPhipumIx1U99NLr8yNPynWXxlTYgr+g+n9yvIkZxhwqgptXogKV3dRyI7wOhEwa+LxyNen9rI/8AJTB/+QRPzNOKMSKTUq9NV7RbC4Ia3InTfr6TtVIOhmHEYmlVQq6kftKPgzNGr4f3zdqZ0X7xYEE+O9vSb+S/s+UDDMQQSXNx3bAD/eVErf7jN+EYtRUnlERE5mmIiIiIiIiIiIiIiIiJ5qVAoJJsALk+E9RESf8A0c+NIevdKHNKQ2LdzVD0/djM+DKNWzU70XHIpy9R/MWlBE6zHhM5w1Nh3xcnj/viR5wuZUNlZa6+Ok+nvWP1nr9O5gNjhQT+63/O0rok5+YleykfbUYevvJD7VmVbYU0ojvsB+ZJn3yvgoB+0xL9s9723038b7t5cpiZ/wC06hh2KUlNZ12JDAID3at7+gmow3tgOr7zDjT+zUN/kRv9JpFCswuq2mMthVf6jliOeo9NJZY3IbVBWw9qdVeYGyOPwuB+c2OCxJqICUZG5FW5gjx5EdxHOYuSZ9RxlPXRa4GxB2ZT3MOk++ZZnTw1M1KrBUXqfyA6nwmYhr5SNZ6KBB31Oh/jzmVE5xjva+NVqNAsO93sT/CAbfOZmT+1ijUYLXpmjfbUG1L67Aj6y44SqBfLKhjqBOXNLuJ5RwwBBBB3BB2I7wZo+JOM6GB2clqhFxTW17d5PJR5yhUZjZRrNL1FRczGwm+icyPtgbVcYZdP96b/AD02m9wftQwr0md9aMtrpYEm5tdTyYfWXthaq71mZMdQY2DfEsImFk+bpi6K1qWrQ17ahY7Eg7eYmbM5BBsZrUhhcRERIkxERERERERJL2l522GwmlDZ6x0XHMLa7W9NvWVsgfa9gy2Ho1ByRyD/ABDY/NfrNGGANVQZlxjMtBivKfbgHgqlToJXrIr1ag1DUAQinlYHa9t7+PzyOK+Jsvpq1OqqV2tbQiqSP4+SH1vNtwpmCYrA0iLEaBTYdxC6SD/XIiaXKfZdhqTFqpNXclVOygX2BA+I279vCW51NRmqk3HASjs2FJVoAWI1JkbwI1cY0PhqVQ0i2lxe4CE8mc2BI5jrtNhxbWfMc0XCK1kpto8AbXqOR3gAj+HxnR8tx1FmqUqJW9AhWVQAFJF9gPUeYM5fgMzXD57UdzZTWqISemq4B8r2+s0JUNR2cLYgaTHUpClTWmWuC2vzOm5Tw9QwqBaVNRbmxALHxZuZmq4t4Ko4ukxRFSsoJVlAFz+FrcweXhKeY2Y49aFJ6rkBUBY/7eZ5es89ajhswOs9d6VMoVYaTnvs+4pNLC4lKlz9mQ1FB7t7p/it/imHwNw9+ka9XE4q7qG5Hkznff8AZAtt5dJh8I5a+JpZg6j4qRA8WLa9P/r9ZQ+yPM1NKrQuA4btAOpUgA/IqPnPSq9wVGTfpPGofUNJam7W3jLpcvphdAppp/DoW3ytacx9pPB6YcLiKC6UY6XQcgTuGXuBsRbynVpD+1fM1TCrRuNdVgbdyqbk/Ow+cx4V2FUAcZ6OOpoaLFhu3TY+zb+zaPm/+Y0p5Mezb+zaPm/+Y0p5VX/K3mZdhvwp5D2iIiUzRERERERERExswy9MRSelUF0cWI/mO4jneZMSQbaiQQCLGcorcNZhldVnwhapTP4FDXHc9Pv8R9Iq8TZtih2aUnS+xKUWU+rsbL57Tq8TXtV9WQE855+w20RyBykfwJwW2C1VazXq1BYqCdIF77n9Zr9ekhMVkbYzNMTRRgrF6rAnlcG9j3X752uct4bP/f6371b+ctoVmYu532lOJw6KKdIDTNPjh82zXLx2TU2dV2XVTNQW/ZdTe3gTPL5dmebMBWDU6QN/eXQg8QvxOfn5idaiV7XbUIL85dsN+61QleU12Q5HTwdBaVPkNyTzZurH+trCRPE3ANalXOJwBIN9RRTZlPUp0IP4fz5To8ShK7oxbnv8Zoq4anUQIRa263Ccq/6yzUDszRbXyv8AZn1fL4fpMZ+Asfi1evWP3ptZXYajv16IAOn0E69Ev2vL9igTOcBn0qOWE0fBmVVMLgqdKqAHUtcAgjdyRv5GbyImRmLMWPGbkQIoUcIiInM7nzxFdaaM7GyqCxO+wAuTt4CecLi1qLqXUB+0jqfk4Bt4z5ZthzUw9VF3Z6bqN+pUgb+ZmkxeTVKtNR2bjTTrLapW1HWyroOrUeoNu60sVVI1Mpd2U6C8o61XSpYgkKCbAEnYdANyfAT0GuL/AJyexGTVmNYX9003NMa9+1enpIPcAQSP73wnmrkr6i5p9perqZNY95OxCgbm1g92sfPnJyLzkGo3TKSJM4bIaoamzWLJ2HvayfhDCpa/gQPGeMPw7UUowUBh2RJ173D1dZ8fdZB42t0k9mvVI7V+mVF55FYFitxqABI6gG9j66T8pMYDh6ppQVFJs6GoCyaW006gLAL8Vyy31bmwuNoo5PVpqbUVd2oImoshsVZ9QNyLkoy26e7vaOzXqgVX0OWUn2pe00frFdfLpcDn5mYiYvDiuUAUVb6b9kwu2jWV7TTYtpN7XvMHJMuq0nTWpsFqr8Se6DW1pcDa2nay8rWnqvkRdsS51EsSaS6/ducOtPVYcmvqFzyjKoJF4zuQDl4ze3nijXV1DKQVbcEcjJynkVRaiWUWBpEPr+BVU9olr3Oslu++vflMZeH6uiimhlVAVIRqV9V1IqqSdtlIv8Q7o7NeqR2r9MrKtdUF2IAuBv3khQPUkD1n4lcFmFmGkgXKkA3F/dJ2bn067SdxGTMyVA1EO/aipr1p94orh9IudiKfu2NgLW5RjsoqtUduz1U25U+0UWPYqobnb3SCPW4vAReck1X6ffxlNPhXxyI6IzANVJCDfcgXP0HWaTD5JUWsjtYstRCW1blBhdDehqW26857zrKa1WqaiEDslQ0wbe8wqa23/U+BVv1uZARb2vJNR8twut5v7xeRT5fUepURLF7OWYPfWPtKtpa+ynQClj3Ecpmnh9yospuqe7qdQVbt9dhpOkWXlbkNp0aQG9pyKzHcsqIkrjaD0EeoU++SoaitrH33vsRTsDf4G02PK23KUGWYU0qKITcqoBPe3U+puZwyAC95YlQsbWmVERK5bERERERERERERERERERERERERERERERERERERP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QEBAUDxQWFRQVEhIQGBgSEhcaHRUYExQXFxQUGBgXHCceGBkvGhgVIC8gJCcrOC0sFR4xNTwqNiYrLCkBCQoKDgwOGg8PGjQkHyQyLCkxKiw1KTUuKTAvMDU1LCsqLywpLCwsNS0tKSwpNTQ1LSwsKikpLCwuLCwpLCksLP/AABEIAFAAqAMBIgACEQEDEQH/xAAbAAEAAgMBAQAAAAAAAAAAAAAABQYBAgQHA//EADwQAAEEAQIEAwUFAw0AAAAAAAEAAgMRBBIhBQYxQRMiUSMyYXGBB0JikaEUY/AWJDM0Q3JzkqKjscHh/8QAGQEBAAMBAQAAAAAAAAAAAAAAAAEDBAIF/8QAJhEAAgECBQQDAQEAAAAAAAAAAAECAxESITFBUQQTYYEicZHwI//aAAwDAQACEQMRAD8A9xREQBERAERYtAaTShoJcQAOpJoD6qP/AJSY3Txmda6rfi3BY8rQJS6mm6a6gfn6qOyORsZwoNc0+rXH/uwV0rbmarKsn8EvZPRzNcAWkEHuDa3CoOdwPIwD4mK9zox5iL6dvM0bOFd1beAcWGVCJBsfdcPRw6/x8VLjbNEUuocpYJq0v7QkkRFwagiIgCIiAIiIAiIgCIiAIiIAiLCAFRE/MscbnsIf4jXaQzTu6+hb2I+q6uImQgMisF1gv29mAOtHqewC4pOVIHMLXMtxJcX35i49XavVdK25RUdR5U1+m8uXkvbcbI4h+/eSf8rLA/NRU/GcuKwfDkP7uGd36tbR/NfY8Dy49osrUOzZmA7fPe0OPxI7eJCPjX/i6VjLJze0l9HPFzo5rD+0Y8je1taQP9yq+Sz9njKhlNjd42vcU0CyO29/kuhnKr5HtdmTmUDfRp0tv6Hp9FIS8EaxzX41RvbQ8o2e0f2bh6dN+3x6E3G1kRTp1nNTnt+5ksi+UDyWjUKNCxd0e4vv81varPSNkWAVglAbItUtAbIiIAiIgCIiAIiIAiIgCwsogMFVPnPml+M6KDFaH5Evugi9IOwNdzd1foVbHLzjL9nzCwzdHtAYT03j0t/1WPmVfQinJt7K/wBmXqZuMUlldpX4DeS+IvaZH5pbLerSJJK+Itp0j6NXbylzbMcg4edpMoFNe0g6iBel2nYmu+3Sj6ru5t5eysx7GRziPH0jWN7Lg4noBuKrYmlvwTlPDxXv8GnzMaCTI4Oc2xYOno266gK5zjKHyzfhaGZUpwqLBdLe719EVxzmHKy8mTE4d5QzyyS3VEGjTvuizXSzRXNJyjxLG0yY+WZXjcsc99H1AEhLT+i1+yPIb/Owf6QmJ5s+8PPvXzJs/iC9HtRUqdmXbilZeNSaNJV492Td3w9Cr8rc5tysaWSWmvhDnSNbezRZDhe52B+oIVejyc/i7i6B5x8YOLQ4Oc0np107ud8iAFESN8aXjT8YExmJxtvQjxoy6q9Q17h8Ar99n8zXcPx9JB0tLXURs7UbB9Cu5xjSTnFZu3rIrpzlXapzeSv7s7FWzYOI8JBl8b9oh+9rc51F2w2cdQ7bg0rTyJxiTLxPEnILvEe2w0DZp22CkeYMqOPGndNWjw3ggnrYIDRfUnoPmoH7LP6gP8WX/lVSl3KTk1nyXQh2q6gpOzWnBckRFlPQCIiAIiIAiIgCIiAIiIDBVf5t5TZnsbbtEjCSx4F1fUEWLGw79lYEXUZOLujicIzjhkecHC40y4myBze0mpmw/vOF/mFOcs8ouxPGmmlMs8rCHHegOpG58xsDfborUtZW2CPUEforXXk8rJfW5nj0sYu923td6HjPJ/Lk07JJsSbw5onBoHTUHNB97t32II6dFYRwzjGT7KaQRR1pc4Fu4rf3Nz+in+RuVpMCOZsrmOL3tcNF9A2u4CtACvq9T83ZJ8Gfp+j/AM1iunuiF5f5XixMcwjzh2rxC4D2moUbHYVsB6Kr5XJuXhyPfwuXyOdZiNbV7otxIcNz6duq9DpKWaNaSbetzXPpoSilpbSx5weVeI522fMI4wQ7Q0NNkdDpbt+ZPyVs5R4AcHH8Jzw/zufYbXvHpRKmqWaUzrSmsO3CIp9NCnLFq+WZREVJpCIiAIiIAiIgCjOYGOOPJou7Z7uq61t1bNIcRV2ARtak1ilK1IaurFZxc3IZrOhzo2teWt8OiQwQ1RedVm5feP3R8znJmyWueY2USC4jTq3EMdAHvR1el6aVkpNK6x56FXbdrXKsM7M8xp1U/T7IC/JOWOPobbFt+LpvS6OJTZUZIjJcPL5jGNifG7MaSRYivbYO7Kw6UDUx56Dtu1rkFjZU3mMxeBrFaYgbuaZgb0O2lsRv8V9CtuHSSPljc/VXhzi3NI6vhLLGkb0HduxU3pTSmLwdKGepUI4suIOdGXO1md2ggurQX6CS8mibbsKHkaO5K+js/KBv2m7W17Lq0TSBzyA06X+HoNVvfTsrWWoWqcfg47VtGyuz5M58LzPDg6B0gZF5S06dZBLbO/3eos30XwyMrKYXNja4Dct9mCKcXW+797UQNPpv8VadKaVCmuCXTb3IWSOabG0klr3SOY4g6HeGJHDU0tHlcWBu49Vx5PGJjtGCH6GPcwtBMYLo9RGxcXAOftR6KzUsaEUvBLg9mV7FzMkWZrA0v3ZFdafAotBbZvVIaI7fBdXAs2SV8ge4ObH5LDQNTidQJA6EMLAR66vRTBashqhyXBKg1uZREXJYEREB/9k="/>
          <p:cNvSpPr>
            <a:spLocks noChangeAspect="1" noChangeArrowheads="1"/>
          </p:cNvSpPr>
          <p:nvPr/>
        </p:nvSpPr>
        <p:spPr bwMode="auto">
          <a:xfrm>
            <a:off x="63500" y="-379413"/>
            <a:ext cx="16002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62400"/>
            <a:ext cx="3872773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48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year around 100 million spent on cleaning up litter</a:t>
            </a:r>
          </a:p>
          <a:p>
            <a:r>
              <a:rPr lang="en-US" dirty="0" smtClean="0"/>
              <a:t>Government receives about 5,000 written complaints from tourists</a:t>
            </a:r>
          </a:p>
          <a:p>
            <a:r>
              <a:rPr lang="en-US" dirty="0" smtClean="0"/>
              <a:t>Wildlife is being killed off</a:t>
            </a:r>
          </a:p>
          <a:p>
            <a:r>
              <a:rPr lang="en-US" dirty="0"/>
              <a:t>L</a:t>
            </a:r>
            <a:r>
              <a:rPr lang="en-US" dirty="0" smtClean="0"/>
              <a:t>itter is such a critical problem- soil that disintegrates 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Litter in Ireland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176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market: Ireland’s government and Environmental </a:t>
            </a:r>
            <a:r>
              <a:rPr lang="en-US" dirty="0"/>
              <a:t>P</a:t>
            </a:r>
            <a:r>
              <a:rPr lang="en-US" dirty="0" smtClean="0"/>
              <a:t>rotection </a:t>
            </a:r>
            <a:r>
              <a:rPr lang="en-US" dirty="0"/>
              <a:t>A</a:t>
            </a:r>
            <a:r>
              <a:rPr lang="en-US" dirty="0" smtClean="0"/>
              <a:t>gency, EPA</a:t>
            </a:r>
          </a:p>
          <a:p>
            <a:r>
              <a:rPr lang="en-US" dirty="0" smtClean="0"/>
              <a:t>Product: soil that will break up and disintegrate litter</a:t>
            </a:r>
          </a:p>
          <a:p>
            <a:r>
              <a:rPr lang="en-US" dirty="0" smtClean="0"/>
              <a:t>Place: Ireland</a:t>
            </a:r>
          </a:p>
          <a:p>
            <a:r>
              <a:rPr lang="en-US" dirty="0" smtClean="0"/>
              <a:t>Price: 18,000 euros which is 23,720.40 US dollars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Litter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Disintegratable</a:t>
            </a:r>
            <a:r>
              <a:rPr lang="en-US" dirty="0" smtClean="0"/>
              <a:t> Soil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495800"/>
            <a:ext cx="23891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62000" cy="76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495800" cy="295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promote because the problem is obvious</a:t>
            </a:r>
          </a:p>
          <a:p>
            <a:r>
              <a:rPr lang="en-US" dirty="0" smtClean="0"/>
              <a:t>Clean and green environment</a:t>
            </a:r>
          </a:p>
          <a:p>
            <a:r>
              <a:rPr lang="en-US" dirty="0" smtClean="0"/>
              <a:t>Beautiful landscape</a:t>
            </a:r>
          </a:p>
          <a:p>
            <a:r>
              <a:rPr lang="en-US" dirty="0" smtClean="0"/>
              <a:t>Larger rate of tourism</a:t>
            </a:r>
          </a:p>
          <a:p>
            <a:r>
              <a:rPr lang="en-US" dirty="0" smtClean="0"/>
              <a:t>Talk to government directly</a:t>
            </a:r>
          </a:p>
          <a:p>
            <a:r>
              <a:rPr lang="en-US" dirty="0" smtClean="0"/>
              <a:t>Website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10" y="2074606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0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</TotalTime>
  <Words>371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Ireland CLEAN AND GREEN</vt:lpstr>
      <vt:lpstr>Politics</vt:lpstr>
      <vt:lpstr>      Laws and Obligations</vt:lpstr>
      <vt:lpstr>Economics</vt:lpstr>
      <vt:lpstr>Agricultural Crops</vt:lpstr>
      <vt:lpstr>Environment</vt:lpstr>
      <vt:lpstr>Litter in Ireland</vt:lpstr>
      <vt:lpstr>Litter Disintegratable Soil</vt:lpstr>
      <vt:lpstr>Promotion</vt:lpstr>
      <vt:lpstr>Customization</vt:lpstr>
      <vt:lpstr>Competition, Advantages, Obstacles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Ireland litter-disintegratable soil</dc:title>
  <dc:creator>HS Student (302)</dc:creator>
  <cp:lastModifiedBy>jbelisle</cp:lastModifiedBy>
  <cp:revision>12</cp:revision>
  <dcterms:created xsi:type="dcterms:W3CDTF">2012-12-17T17:01:19Z</dcterms:created>
  <dcterms:modified xsi:type="dcterms:W3CDTF">2012-12-20T17:08:21Z</dcterms:modified>
</cp:coreProperties>
</file>