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58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53F2CB-4FCE-428E-B69F-F4A7122A164A}" type="datetimeFigureOut">
              <a:rPr lang="en-US" smtClean="0"/>
              <a:t>2/25/2015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8B69ED-62E3-4C0A-86C8-7E587EB2B9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4471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B69ED-62E3-4C0A-86C8-7E587EB2B92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3171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66A5658C-7FC0-44A4-8059-04F0CFAB45C2}" type="datetimeFigureOut">
              <a:rPr lang="en-US" smtClean="0"/>
              <a:t>2/25/2015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486AFFB-879D-43A8-B188-FC37258B50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5658C-7FC0-44A4-8059-04F0CFAB45C2}" type="datetimeFigureOut">
              <a:rPr lang="en-US" smtClean="0"/>
              <a:t>2/25/2015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6AFFB-879D-43A8-B188-FC37258B50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5658C-7FC0-44A4-8059-04F0CFAB45C2}" type="datetimeFigureOut">
              <a:rPr lang="en-US" smtClean="0"/>
              <a:t>2/25/2015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6AFFB-879D-43A8-B188-FC37258B50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5658C-7FC0-44A4-8059-04F0CFAB45C2}" type="datetimeFigureOut">
              <a:rPr lang="en-US" smtClean="0"/>
              <a:t>2/25/2015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6AFFB-879D-43A8-B188-FC37258B50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5658C-7FC0-44A4-8059-04F0CFAB45C2}" type="datetimeFigureOut">
              <a:rPr lang="en-US" smtClean="0"/>
              <a:t>2/25/2015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6AFFB-879D-43A8-B188-FC37258B50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5658C-7FC0-44A4-8059-04F0CFAB45C2}" type="datetimeFigureOut">
              <a:rPr lang="en-US" smtClean="0"/>
              <a:t>2/25/2015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6AFFB-879D-43A8-B188-FC37258B500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5658C-7FC0-44A4-8059-04F0CFAB45C2}" type="datetimeFigureOut">
              <a:rPr lang="en-US" smtClean="0"/>
              <a:t>2/25/2015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6AFFB-879D-43A8-B188-FC37258B5003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5658C-7FC0-44A4-8059-04F0CFAB45C2}" type="datetimeFigureOut">
              <a:rPr lang="en-US" smtClean="0"/>
              <a:t>2/25/2015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6AFFB-879D-43A8-B188-FC37258B50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5658C-7FC0-44A4-8059-04F0CFAB45C2}" type="datetimeFigureOut">
              <a:rPr lang="en-US" smtClean="0"/>
              <a:t>2/25/2015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6AFFB-879D-43A8-B188-FC37258B50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66A5658C-7FC0-44A4-8059-04F0CFAB45C2}" type="datetimeFigureOut">
              <a:rPr lang="en-US" smtClean="0"/>
              <a:t>2/25/2015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486AFFB-879D-43A8-B188-FC37258B50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66A5658C-7FC0-44A4-8059-04F0CFAB45C2}" type="datetimeFigureOut">
              <a:rPr lang="en-US" smtClean="0"/>
              <a:t>2/25/2015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486AFFB-879D-43A8-B188-FC37258B50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66A5658C-7FC0-44A4-8059-04F0CFAB45C2}" type="datetimeFigureOut">
              <a:rPr lang="en-US" smtClean="0"/>
              <a:t>2/25/2015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486AFFB-879D-43A8-B188-FC37258B500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Marketing Your Product/Service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5464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0"/>
            <a:ext cx="7848600" cy="2133600"/>
          </a:xfrm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isometricOffAxis1Right"/>
            <a:lightRig rig="threePt" dir="t"/>
          </a:scene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 smtClean="0"/>
              <a:t>What are the 5 P’s for the following companies??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0194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Marketing Goals</a:t>
            </a:r>
            <a:endParaRPr lang="en-US" dirty="0"/>
          </a:p>
        </p:txBody>
      </p:sp>
      <p:pic>
        <p:nvPicPr>
          <p:cNvPr id="1026" name="Picture 2" descr="http://www.pureleverage.com/bdgvo/wp-content/uploads/sites/16798/2013/11/goal-300x3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981200"/>
            <a:ext cx="35052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724400" y="2235944"/>
            <a:ext cx="3047999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spcBef>
                <a:spcPts val="2400"/>
              </a:spcBef>
              <a:tabLst>
                <a:tab pos="339725" algn="l"/>
              </a:tabLst>
            </a:pPr>
            <a:r>
              <a:rPr lang="en-US" sz="2400" dirty="0" smtClean="0">
                <a:latin typeface="Constantia" panose="02030602050306030303" pitchFamily="18" charset="0"/>
              </a:rPr>
              <a:t>1.	Brand recognition</a:t>
            </a:r>
          </a:p>
          <a:p>
            <a:pPr marL="342900" indent="-342900" defTabSz="457200">
              <a:spcBef>
                <a:spcPts val="2400"/>
              </a:spcBef>
              <a:buAutoNum type="arabicPeriod" startAt="2"/>
            </a:pPr>
            <a:r>
              <a:rPr lang="en-US" sz="2400" dirty="0" smtClean="0">
                <a:latin typeface="Constantia" panose="02030602050306030303" pitchFamily="18" charset="0"/>
              </a:rPr>
              <a:t>Increase number of customers</a:t>
            </a:r>
          </a:p>
          <a:p>
            <a:pPr marL="342900" indent="-342900" defTabSz="457200">
              <a:spcBef>
                <a:spcPts val="2400"/>
              </a:spcBef>
              <a:buAutoNum type="arabicPeriod" startAt="2"/>
            </a:pPr>
            <a:r>
              <a:rPr lang="en-US" sz="2400" dirty="0" smtClean="0">
                <a:latin typeface="Constantia" panose="02030602050306030303" pitchFamily="18" charset="0"/>
              </a:rPr>
              <a:t>Market Share</a:t>
            </a:r>
            <a:endParaRPr lang="en-US" sz="2400" dirty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6881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3781" y="489962"/>
            <a:ext cx="6965245" cy="1202485"/>
          </a:xfrm>
        </p:spPr>
        <p:txBody>
          <a:bodyPr/>
          <a:lstStyle/>
          <a:p>
            <a:r>
              <a:rPr lang="en-US" dirty="0" smtClean="0"/>
              <a:t>Market Share</a:t>
            </a:r>
            <a:endParaRPr lang="en-US" dirty="0"/>
          </a:p>
        </p:txBody>
      </p:sp>
      <p:pic>
        <p:nvPicPr>
          <p:cNvPr id="2050" name="Picture 2" descr="http://4.bp.blogspot.com/-kwMmkr5ybfQ/T42OGqKqDeI/AAAAAAAAAcI/ODpoVVKW54k/s1600/cell%2Bphone%2Bmarket%2Bshare%2B201203.pn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286000"/>
            <a:ext cx="7199860" cy="43744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14400" y="1524000"/>
            <a:ext cx="655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j-lt"/>
              </a:rPr>
              <a:t>The percentage of a given market population that is buying a product or service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905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Marketing Mix</a:t>
            </a:r>
            <a:endParaRPr lang="en-US" dirty="0"/>
          </a:p>
        </p:txBody>
      </p:sp>
      <p:pic>
        <p:nvPicPr>
          <p:cNvPr id="3074" name="Picture 2" descr="http://www.torbenrick.eu/blog/wp-content/uploads/2013/11/5-Ps-of-Marketing-1024x774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008186"/>
            <a:ext cx="4767586" cy="360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 rot="16200000">
            <a:off x="-376535" y="3348334"/>
            <a:ext cx="3962400" cy="923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Strategies</a:t>
            </a:r>
            <a:endParaRPr lang="en-US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86935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5400" dirty="0" smtClean="0">
                <a:solidFill>
                  <a:schemeClr val="bg1"/>
                </a:solidFill>
                <a:latin typeface="Cooper Black" panose="0208090404030B020404" pitchFamily="18" charset="0"/>
              </a:rPr>
              <a:t>People</a:t>
            </a:r>
            <a:endParaRPr lang="en-US" sz="5400" dirty="0">
              <a:solidFill>
                <a:schemeClr val="bg1"/>
              </a:solidFill>
              <a:latin typeface="Cooper Black" panose="0208090404030B0204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2119257"/>
            <a:ext cx="6196405" cy="1538343"/>
          </a:xfrm>
        </p:spPr>
        <p:txBody>
          <a:bodyPr/>
          <a:lstStyle/>
          <a:p>
            <a:r>
              <a:rPr lang="en-US" dirty="0" smtClean="0"/>
              <a:t>Detailed Customer Profile</a:t>
            </a:r>
          </a:p>
          <a:p>
            <a:r>
              <a:rPr lang="en-US" dirty="0" smtClean="0"/>
              <a:t>Who is the target market for YOUR business?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098" name="Picture 2" descr="http://thepowerofparttime.tv/wp-content/uploads/target-market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124200"/>
            <a:ext cx="3705225" cy="2938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8030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5400" dirty="0" smtClean="0">
                <a:solidFill>
                  <a:schemeClr val="bg1"/>
                </a:solidFill>
                <a:latin typeface="Cooper Black" panose="0208090404030B020404" pitchFamily="18" charset="0"/>
              </a:rPr>
              <a:t>Product</a:t>
            </a:r>
            <a:endParaRPr lang="en-US" sz="5400" dirty="0">
              <a:solidFill>
                <a:schemeClr val="bg1"/>
              </a:solidFill>
              <a:latin typeface="Cooper Black" panose="0208090404030B0204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514600"/>
            <a:ext cx="6196405" cy="1385943"/>
          </a:xfrm>
        </p:spPr>
        <p:txBody>
          <a:bodyPr/>
          <a:lstStyle/>
          <a:p>
            <a:r>
              <a:rPr lang="en-US" dirty="0" smtClean="0"/>
              <a:t>What item(s) or service(s) can your business offer that will </a:t>
            </a:r>
            <a:r>
              <a:rPr lang="en-US" u="sng" dirty="0" smtClean="0"/>
              <a:t>best</a:t>
            </a:r>
            <a:r>
              <a:rPr lang="en-US" dirty="0" smtClean="0"/>
              <a:t> meet the needs of the your target market?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756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>
            <a:normAutofit/>
          </a:bodyPr>
          <a:lstStyle/>
          <a:p>
            <a:r>
              <a:rPr lang="en-US" sz="5400" dirty="0" smtClean="0">
                <a:solidFill>
                  <a:schemeClr val="bg1"/>
                </a:solidFill>
                <a:latin typeface="Cooper Black" panose="0208090404030B020404" pitchFamily="18" charset="0"/>
              </a:rPr>
              <a:t>Place</a:t>
            </a:r>
            <a:endParaRPr lang="en-US" sz="5400" dirty="0">
              <a:solidFill>
                <a:schemeClr val="bg1"/>
              </a:solidFill>
              <a:latin typeface="Cooper Black" panose="0208090404030B0204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362200"/>
            <a:ext cx="2209800" cy="3276600"/>
          </a:xfrm>
        </p:spPr>
        <p:txBody>
          <a:bodyPr>
            <a:normAutofit/>
          </a:bodyPr>
          <a:lstStyle/>
          <a:p>
            <a:r>
              <a:rPr lang="en-US" dirty="0" smtClean="0"/>
              <a:t>How &amp; where will your will customers buy your products or receive your services?</a:t>
            </a:r>
            <a:endParaRPr lang="en-US" dirty="0"/>
          </a:p>
        </p:txBody>
      </p:sp>
      <p:pic>
        <p:nvPicPr>
          <p:cNvPr id="5122" name="Picture 2" descr="http://blog.syracuse.com/graphics_impact/2008/05/0503_wegman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477" y="2133600"/>
            <a:ext cx="3448050" cy="3901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7892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en-US" sz="6000" dirty="0" smtClean="0">
                <a:solidFill>
                  <a:schemeClr val="bg1"/>
                </a:solidFill>
                <a:latin typeface="Cooper Black" panose="0208090404030B020404" pitchFamily="18" charset="0"/>
              </a:rPr>
              <a:t>Price</a:t>
            </a:r>
            <a:endParaRPr lang="en-US" sz="6000" dirty="0">
              <a:solidFill>
                <a:schemeClr val="bg1"/>
              </a:solidFill>
              <a:latin typeface="Cooper Black" panose="0208090404030B0204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2119257"/>
            <a:ext cx="6196405" cy="2300343"/>
          </a:xfrm>
        </p:spPr>
        <p:txBody>
          <a:bodyPr/>
          <a:lstStyle/>
          <a:p>
            <a:r>
              <a:rPr lang="en-US" dirty="0" smtClean="0"/>
              <a:t>What costs do you incur?</a:t>
            </a:r>
          </a:p>
          <a:p>
            <a:r>
              <a:rPr lang="en-US" dirty="0" smtClean="0"/>
              <a:t>How much profit do you want to make?</a:t>
            </a:r>
          </a:p>
          <a:p>
            <a:r>
              <a:rPr lang="en-US" dirty="0" smtClean="0"/>
              <a:t>What will people pay for your product or service?</a:t>
            </a:r>
          </a:p>
          <a:p>
            <a:r>
              <a:rPr lang="en-US" dirty="0" smtClean="0"/>
              <a:t>What is your competition charging?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1676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sz="4800" dirty="0" smtClean="0">
                <a:solidFill>
                  <a:schemeClr val="bg1"/>
                </a:solidFill>
                <a:latin typeface="Cooper Black" panose="0208090404030B020404" pitchFamily="18" charset="0"/>
              </a:rPr>
              <a:t>Promotion</a:t>
            </a:r>
            <a:endParaRPr lang="en-US" sz="4800" dirty="0">
              <a:solidFill>
                <a:schemeClr val="bg1"/>
              </a:solidFill>
              <a:latin typeface="Cooper Black" panose="0208090404030B0204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2119257"/>
            <a:ext cx="6196405" cy="928743"/>
          </a:xfrm>
        </p:spPr>
        <p:txBody>
          <a:bodyPr/>
          <a:lstStyle/>
          <a:p>
            <a:r>
              <a:rPr lang="en-US" dirty="0" smtClean="0"/>
              <a:t>The process to make your customers aware of your product/service</a:t>
            </a:r>
            <a:endParaRPr lang="en-US" dirty="0"/>
          </a:p>
        </p:txBody>
      </p:sp>
      <p:pic>
        <p:nvPicPr>
          <p:cNvPr id="6146" name="Picture 2" descr="http://www.tutor2u.net/business/marketing/promotion-word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205316"/>
            <a:ext cx="6667500" cy="290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0750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65</TotalTime>
  <Words>133</Words>
  <Application>Microsoft Office PowerPoint</Application>
  <PresentationFormat>On-screen Show (4:3)</PresentationFormat>
  <Paragraphs>25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Pushpin</vt:lpstr>
      <vt:lpstr>Marketing Your Product/Service</vt:lpstr>
      <vt:lpstr>Marketing Goals</vt:lpstr>
      <vt:lpstr>Market Share</vt:lpstr>
      <vt:lpstr>The Marketing Mix</vt:lpstr>
      <vt:lpstr>People</vt:lpstr>
      <vt:lpstr>Product</vt:lpstr>
      <vt:lpstr>Place</vt:lpstr>
      <vt:lpstr>Price</vt:lpstr>
      <vt:lpstr>Promotion</vt:lpstr>
      <vt:lpstr>What are the 5 P’s for the following companies??</vt:lpstr>
    </vt:vector>
  </TitlesOfParts>
  <Company>City of Marlborough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jbelisle</dc:creator>
  <cp:lastModifiedBy>jbelisle</cp:lastModifiedBy>
  <cp:revision>11</cp:revision>
  <dcterms:created xsi:type="dcterms:W3CDTF">2015-02-25T12:30:21Z</dcterms:created>
  <dcterms:modified xsi:type="dcterms:W3CDTF">2015-02-25T13:39:02Z</dcterms:modified>
</cp:coreProperties>
</file>