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4850B-1979-41DA-9B93-C19F93155FE7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28980-FFC0-4DA8-AF98-2AEDE014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1778000" y="1905001"/>
            <a:ext cx="5803900" cy="2286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14600" y="2400301"/>
            <a:ext cx="426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tencil" pitchFamily="82" charset="0"/>
                <a:ea typeface="Calibri" pitchFamily="34" charset="0"/>
                <a:cs typeface="Times New Roman" pitchFamily="18" charset="0"/>
              </a:rPr>
              <a:t>Distribution Planning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 rot="13684291">
            <a:off x="1921337" y="1533273"/>
            <a:ext cx="877470" cy="1203509"/>
          </a:xfrm>
          <a:prstGeom prst="rightArrow">
            <a:avLst>
              <a:gd name="adj1" fmla="val 12287"/>
              <a:gd name="adj2" fmla="val 26389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 rot="29447831">
            <a:off x="1685823" y="3371732"/>
            <a:ext cx="977694" cy="1131149"/>
          </a:xfrm>
          <a:prstGeom prst="rightArrow">
            <a:avLst>
              <a:gd name="adj1" fmla="val 12287"/>
              <a:gd name="adj2" fmla="val 26389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5400000">
            <a:off x="4349199" y="3696877"/>
            <a:ext cx="669438" cy="1290637"/>
          </a:xfrm>
          <a:prstGeom prst="rightArrow">
            <a:avLst>
              <a:gd name="adj1" fmla="val 12287"/>
              <a:gd name="adj2" fmla="val 26389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 rot="3740597">
            <a:off x="6654466" y="3556034"/>
            <a:ext cx="1016668" cy="1014905"/>
          </a:xfrm>
          <a:prstGeom prst="rightArrow">
            <a:avLst>
              <a:gd name="adj1" fmla="val 12287"/>
              <a:gd name="adj2" fmla="val 26389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18524246">
            <a:off x="6186238" y="1507338"/>
            <a:ext cx="785767" cy="866209"/>
          </a:xfrm>
          <a:prstGeom prst="rightArrow">
            <a:avLst>
              <a:gd name="adj1" fmla="val 12287"/>
              <a:gd name="adj2" fmla="val 26389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Oval 3"/>
          <p:cNvSpPr>
            <a:spLocks noChangeAspect="1" noChangeArrowheads="1"/>
          </p:cNvSpPr>
          <p:nvPr/>
        </p:nvSpPr>
        <p:spPr bwMode="auto">
          <a:xfrm>
            <a:off x="777670" y="726823"/>
            <a:ext cx="1397000" cy="11588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Distribution Intensity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Oval 3"/>
          <p:cNvSpPr>
            <a:spLocks noChangeAspect="1" noChangeArrowheads="1"/>
          </p:cNvSpPr>
          <p:nvPr/>
        </p:nvSpPr>
        <p:spPr bwMode="auto">
          <a:xfrm>
            <a:off x="728610" y="4157560"/>
            <a:ext cx="1397000" cy="11588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Foreign Markets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3"/>
          <p:cNvSpPr>
            <a:spLocks noChangeAspect="1" noChangeArrowheads="1"/>
          </p:cNvSpPr>
          <p:nvPr/>
        </p:nvSpPr>
        <p:spPr bwMode="auto">
          <a:xfrm>
            <a:off x="6579121" y="554092"/>
            <a:ext cx="1397000" cy="11588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Control vs. Cost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3"/>
          <p:cNvSpPr>
            <a:spLocks noChangeAspect="1" noChangeArrowheads="1"/>
          </p:cNvSpPr>
          <p:nvPr/>
        </p:nvSpPr>
        <p:spPr bwMode="auto">
          <a:xfrm>
            <a:off x="7130845" y="4358619"/>
            <a:ext cx="1397000" cy="11588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Legal &amp; ethical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3"/>
          <p:cNvSpPr>
            <a:spLocks noChangeAspect="1" noChangeArrowheads="1"/>
          </p:cNvSpPr>
          <p:nvPr/>
        </p:nvSpPr>
        <p:spPr bwMode="auto">
          <a:xfrm>
            <a:off x="3873500" y="4676914"/>
            <a:ext cx="1397000" cy="11588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Multiple Channels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58" grpId="0"/>
      <p:bldP spid="2057" grpId="0" animBg="1"/>
      <p:bldP spid="2056" grpId="0" animBg="1"/>
      <p:bldP spid="2055" grpId="0" animBg="1"/>
      <p:bldP spid="2054" grpId="0" animBg="1"/>
      <p:bldP spid="2053" grpId="0" animBg="1"/>
      <p:bldP spid="2051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jbelisle</dc:creator>
  <cp:lastModifiedBy>jbelisle</cp:lastModifiedBy>
  <cp:revision>7</cp:revision>
  <cp:lastPrinted>2015-03-03T13:33:48Z</cp:lastPrinted>
  <dcterms:created xsi:type="dcterms:W3CDTF">2011-04-28T18:07:18Z</dcterms:created>
  <dcterms:modified xsi:type="dcterms:W3CDTF">2015-03-03T15:10:58Z</dcterms:modified>
</cp:coreProperties>
</file>