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8B38C7-0139-48D1-8999-21EE69F54D8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BDC0E1-A91F-411F-810D-45449DC69E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733800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Determining Place (distribution)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Channels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 Distribution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974694"/>
            <a:ext cx="3928177" cy="2835797"/>
          </a:xfrm>
        </p:spPr>
        <p:txBody>
          <a:bodyPr/>
          <a:lstStyle/>
          <a:p>
            <a:r>
              <a:rPr lang="en-US" dirty="0" smtClean="0"/>
              <a:t>From producer /manufacturer to the consumer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Indirect Distribution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Product goes from producer through one or more intermediaries before reaching consumer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Distribution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8" y="2667000"/>
            <a:ext cx="7616028" cy="32950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5029200"/>
            <a:ext cx="838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where will you sell?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an excellent location for your store</a:t>
            </a:r>
          </a:p>
          <a:p>
            <a:r>
              <a:rPr lang="en-US" dirty="0" smtClean="0"/>
              <a:t>Determining the days and hours when customers are more likely to shop</a:t>
            </a:r>
          </a:p>
          <a:p>
            <a:r>
              <a:rPr lang="en-US" dirty="0" smtClean="0"/>
              <a:t>Providing an easy-to-use website that customers can access any time from any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3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 of Distribution Strategy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37752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Exclusive</a:t>
            </a:r>
          </a:p>
          <a:p>
            <a:pPr lvl="1"/>
            <a:r>
              <a:rPr lang="en-US" dirty="0" smtClean="0"/>
              <a:t>Gives a specific retailer or authorized dealer the sole right </a:t>
            </a:r>
          </a:p>
          <a:p>
            <a:pPr lvl="1"/>
            <a:r>
              <a:rPr lang="en-US" dirty="0" smtClean="0"/>
              <a:t>Ex:  Craftsman tools - - only at Sears</a:t>
            </a:r>
          </a:p>
          <a:p>
            <a:r>
              <a:rPr lang="en-US" dirty="0" smtClean="0"/>
              <a:t>Intensive</a:t>
            </a:r>
          </a:p>
          <a:p>
            <a:pPr lvl="1"/>
            <a:r>
              <a:rPr lang="en-US" dirty="0" smtClean="0"/>
              <a:t>Available in as many distribution outlets as possible </a:t>
            </a:r>
          </a:p>
          <a:p>
            <a:pPr lvl="1"/>
            <a:r>
              <a:rPr lang="en-US" dirty="0" smtClean="0"/>
              <a:t>Ex:  Chewing gum – grocery stores, drug stores, gas stations, vending machines</a:t>
            </a:r>
          </a:p>
          <a:p>
            <a:r>
              <a:rPr lang="en-US" dirty="0" smtClean="0"/>
              <a:t>Selective</a:t>
            </a:r>
          </a:p>
          <a:p>
            <a:pPr lvl="1"/>
            <a:r>
              <a:rPr lang="en-US" dirty="0" smtClean="0"/>
              <a:t>Moderate # of sales outlets</a:t>
            </a:r>
          </a:p>
          <a:p>
            <a:pPr lvl="1"/>
            <a:r>
              <a:rPr lang="en-US" dirty="0" smtClean="0"/>
              <a:t>Ex:  Car dealers, only if they have room; not keeping  extra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19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144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Austin</vt:lpstr>
      <vt:lpstr>Determining Place (distribution) Strategies</vt:lpstr>
      <vt:lpstr>Distribution Channels</vt:lpstr>
      <vt:lpstr>Indirect Distribution</vt:lpstr>
      <vt:lpstr>When and where will you sell?</vt:lpstr>
      <vt:lpstr>Type of Distribution Strategy </vt:lpstr>
    </vt:vector>
  </TitlesOfParts>
  <Company>City of Marlborough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Place (distribution) Strategies</dc:title>
  <dc:creator>jbelisle</dc:creator>
  <cp:lastModifiedBy>Jennifer Belisle</cp:lastModifiedBy>
  <cp:revision>4</cp:revision>
  <dcterms:created xsi:type="dcterms:W3CDTF">2015-03-03T20:40:56Z</dcterms:created>
  <dcterms:modified xsi:type="dcterms:W3CDTF">2015-11-23T15:09:32Z</dcterms:modified>
</cp:coreProperties>
</file>