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108833-B3C7-4222-91A3-29C195FFC436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F0ED6C-D983-49F6-A44B-FFC58D988B5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rize-winning_adds.pp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hyx8qfoFw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Types%20of%20Promotion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useidea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Promotional Mix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81200"/>
          </a:xfrm>
        </p:spPr>
        <p:txBody>
          <a:bodyPr/>
          <a:lstStyle/>
          <a:p>
            <a:r>
              <a:rPr lang="en-US" dirty="0" smtClean="0"/>
              <a:t>Sales Representatives generate &amp; maintain direct contact with prospects</a:t>
            </a:r>
          </a:p>
          <a:p>
            <a:r>
              <a:rPr lang="en-US" dirty="0" smtClean="0"/>
              <a:t>Planned and personalized communication to influence the buying decision of a prospect</a:t>
            </a:r>
            <a:endParaRPr lang="en-US" dirty="0"/>
          </a:p>
        </p:txBody>
      </p:sp>
      <p:pic>
        <p:nvPicPr>
          <p:cNvPr id="1026" name="Picture 2" descr="http://smallbusiness.chron.com/DM-Resize/photos.demandstudios.com/getty/article/103/13/dv1662068.jpg?w=650&amp;h=406&amp;keep_ratio=1&amp;web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3438525" cy="229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 rot="19933515">
            <a:off x="762000" y="3754582"/>
            <a:ext cx="28194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/>
              <a:t>B2B OR B2C!!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9006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4495800" cy="182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NON-personal promotion</a:t>
            </a:r>
          </a:p>
          <a:p>
            <a:r>
              <a:rPr lang="en-US" dirty="0" smtClean="0"/>
              <a:t>One-way communication</a:t>
            </a:r>
          </a:p>
          <a:p>
            <a:r>
              <a:rPr lang="en-US" dirty="0" smtClean="0"/>
              <a:t>Mass audience</a:t>
            </a:r>
          </a:p>
          <a:p>
            <a:r>
              <a:rPr lang="en-US" dirty="0" smtClean="0"/>
              <a:t>Internet – banner ads</a:t>
            </a:r>
            <a:endParaRPr lang="en-US" dirty="0"/>
          </a:p>
        </p:txBody>
      </p:sp>
      <p:pic>
        <p:nvPicPr>
          <p:cNvPr id="2050" name="Picture 2" descr="http://international.blogs.hopkinsmedicine.org/files/2013/08/advertis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8130">
            <a:off x="761999" y="3457293"/>
            <a:ext cx="4000500" cy="26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3429000"/>
            <a:ext cx="3384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hlinkClick r:id="rId3" action="ppaction://hlinkpres?slideindex=1&amp;slidetitle="/>
              </a:rPr>
              <a:t>Prize Winning Ads</a:t>
            </a:r>
            <a:endParaRPr lang="en-US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1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Addresses targeted individuals</a:t>
            </a:r>
            <a:endParaRPr lang="en-US" dirty="0"/>
          </a:p>
        </p:txBody>
      </p:sp>
      <p:pic>
        <p:nvPicPr>
          <p:cNvPr id="3074" name="Picture 2" descr="http://www.referenceforbusiness.com/photos/direct-marketing-7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059" y="1981200"/>
            <a:ext cx="4378540" cy="429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hlinkClick r:id="rId3"/>
          </p:cNvPr>
          <p:cNvSpPr txBox="1"/>
          <p:nvPr/>
        </p:nvSpPr>
        <p:spPr>
          <a:xfrm>
            <a:off x="166255" y="1981200"/>
            <a:ext cx="3270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hlinkClick r:id="rId3"/>
              </a:rPr>
              <a:t>Direct Connecting</a:t>
            </a:r>
            <a:endParaRPr lang="en-US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3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Activities to help create a favorable image for a company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2163901"/>
            <a:ext cx="2590800" cy="3170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goal of public relation efforts: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To increase sales, reinforce a good reputation, and increase willingness of consumers to respond to advertising efforts for the company’s products.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18855"/>
            <a:ext cx="5486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3886200" y="4343399"/>
            <a:ext cx="3962400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Publicity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is … Information, articles, or advertisements issued to secure public notice or attention.  </a:t>
            </a: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It</a:t>
            </a:r>
            <a:r>
              <a:rPr lang="en-US" sz="2000" b="1" dirty="0" smtClean="0"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 the ink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1905000" y="5759999"/>
            <a:ext cx="51054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Publicity can be positive OR negative!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64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7772400" cy="9525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solidFill>
                  <a:schemeClr val="tx1"/>
                </a:solidFill>
              </a:rPr>
              <a:t>Examples: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58959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00800" y="2743200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Nature:</a:t>
            </a:r>
            <a:r>
              <a:rPr lang="en-US" dirty="0" smtClean="0"/>
              <a:t>  Negative  for BP</a:t>
            </a:r>
          </a:p>
          <a:p>
            <a:r>
              <a:rPr lang="en-US" b="1" dirty="0" smtClean="0"/>
              <a:t>Target:</a:t>
            </a:r>
          </a:p>
          <a:p>
            <a:r>
              <a:rPr lang="en-US" dirty="0" smtClean="0"/>
              <a:t>Community, Customers</a:t>
            </a:r>
          </a:p>
          <a:p>
            <a:r>
              <a:rPr lang="en-US" b="1" dirty="0" smtClean="0"/>
              <a:t>Why is it publicity</a:t>
            </a:r>
            <a:r>
              <a:rPr lang="en-US" dirty="0" smtClean="0"/>
              <a:t>? This is publicity because it is an article explaining the long-term effects of a spill caused by a </a:t>
            </a:r>
            <a:r>
              <a:rPr lang="en-US" u="sng" dirty="0" smtClean="0"/>
              <a:t>BP Rig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7772400" cy="9525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Examples: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2743200"/>
            <a:ext cx="243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Nature:</a:t>
            </a:r>
            <a:r>
              <a:rPr lang="en-US" dirty="0" smtClean="0"/>
              <a:t>  Positive for Apple</a:t>
            </a:r>
          </a:p>
          <a:p>
            <a:r>
              <a:rPr lang="en-US" b="1" dirty="0" smtClean="0"/>
              <a:t>Target:</a:t>
            </a:r>
          </a:p>
          <a:p>
            <a:r>
              <a:rPr lang="en-US" dirty="0" smtClean="0"/>
              <a:t>Community, Customers</a:t>
            </a:r>
          </a:p>
          <a:p>
            <a:r>
              <a:rPr lang="en-US" b="1" dirty="0" smtClean="0"/>
              <a:t>Why is it publicity</a:t>
            </a:r>
            <a:r>
              <a:rPr lang="en-US" dirty="0" smtClean="0"/>
              <a:t>? This shows that the heads of Apple are not just focused on making money, but keeping the community happy too!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00400"/>
            <a:ext cx="53340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586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151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Sales Promotion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17382">
            <a:off x="618957" y="2202844"/>
            <a:ext cx="8229600" cy="990600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hlinkClick r:id="rId2"/>
              </a:rPr>
              <a:t>Fuseideas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29200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115</TotalTime>
  <Words>200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Promotional Mix</vt:lpstr>
      <vt:lpstr>Personal Selling</vt:lpstr>
      <vt:lpstr>Advertising</vt:lpstr>
      <vt:lpstr>Direct Marketing </vt:lpstr>
      <vt:lpstr>Public Relations</vt:lpstr>
      <vt:lpstr>PowerPoint Presentation</vt:lpstr>
      <vt:lpstr>PowerPoint Presentation</vt:lpstr>
      <vt:lpstr>Sales Promotion</vt:lpstr>
      <vt:lpstr>Fuseideas</vt:lpstr>
    </vt:vector>
  </TitlesOfParts>
  <Company>City of Marlborough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jbelisle</dc:creator>
  <cp:lastModifiedBy>jbelisle</cp:lastModifiedBy>
  <cp:revision>5</cp:revision>
  <dcterms:created xsi:type="dcterms:W3CDTF">2015-01-06T12:39:11Z</dcterms:created>
  <dcterms:modified xsi:type="dcterms:W3CDTF">2015-01-06T14:34:31Z</dcterms:modified>
</cp:coreProperties>
</file>