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A0EEC5-C63D-4CB5-A7F7-EE3AC6C883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336051-0F00-47B6-AE2A-662CEFE07FEA}" type="datetimeFigureOut">
              <a:rPr lang="en-US" smtClean="0"/>
              <a:t>12/3/2014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Importance of Brands in Product Planning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600200"/>
            <a:ext cx="76962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1600200"/>
            <a:ext cx="0" cy="11430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1600201"/>
            <a:ext cx="0" cy="11430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24200" y="1600200"/>
            <a:ext cx="0" cy="11430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34927" y="1600200"/>
            <a:ext cx="0" cy="11430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5472" y="2004537"/>
            <a:ext cx="1600200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 build product recognition and customer loyalty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24100" y="2000165"/>
            <a:ext cx="16002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 ensure quality &amp; consistency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10100" y="2032493"/>
            <a:ext cx="160020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 capitalize on brand exposure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05600" y="2032493"/>
            <a:ext cx="1600200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 change company or product image</a:t>
            </a:r>
            <a:endParaRPr lang="en-US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159328" y="3733800"/>
            <a:ext cx="16002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09800" y="3733800"/>
            <a:ext cx="16002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10100" y="3733800"/>
            <a:ext cx="16002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05600" y="3754582"/>
            <a:ext cx="16002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4114800"/>
            <a:ext cx="1066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 want repeat business!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3886200"/>
            <a:ext cx="152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Branding suggests consistency in quality and performance.</a:t>
            </a:r>
          </a:p>
          <a:p>
            <a:pPr algn="ctr"/>
            <a:r>
              <a:rPr lang="en-US" dirty="0" smtClean="0"/>
              <a:t>Avoid “Brand Dilution”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10100" y="3893127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Branding helps extend products into new target markets and introduce new product lines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43700" y="3900054"/>
            <a:ext cx="152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Companies can adjust or reposition a brand’s image to expand sales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</TotalTime>
  <Words>71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Importance of Brands in Product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jbelisle</dc:creator>
  <cp:lastModifiedBy>jbelisle</cp:lastModifiedBy>
  <cp:revision>8</cp:revision>
  <cp:lastPrinted>2014-12-02T14:49:20Z</cp:lastPrinted>
  <dcterms:created xsi:type="dcterms:W3CDTF">2011-01-25T20:00:07Z</dcterms:created>
  <dcterms:modified xsi:type="dcterms:W3CDTF">2014-12-03T12:50:02Z</dcterms:modified>
</cp:coreProperties>
</file>